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4"/>
  </p:sldMasterIdLst>
  <p:notesMasterIdLst>
    <p:notesMasterId r:id="rId1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099300" cy="10234613"/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517DC8-1424-59D0-2D8D-16522FA8BC80}" name="Juan Jauregui" initials="JJ" userId="S::juan.jauregui@symbol.nl::71f4e44a-f22f-412f-851a-c2b040f08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04E"/>
    <a:srgbClr val="64BEA5"/>
    <a:srgbClr val="AA4BA5"/>
    <a:srgbClr val="29328A"/>
    <a:srgbClr val="5DC1AA"/>
    <a:srgbClr val="AA39A4"/>
    <a:srgbClr val="E8E9E4"/>
    <a:srgbClr val="7D7D7D"/>
    <a:srgbClr val="F6FBF9"/>
    <a:srgbClr val="63C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FB404385-EF30-49AA-9C36-E353284D1A4D}" type="datetimeFigureOut">
              <a:rPr lang="nl-NL"/>
              <a:pPr>
                <a:defRPr/>
              </a:pPr>
              <a:t>4-5-2026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6385E6EB-3EFD-46AB-9A40-8B9784B9E0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80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7081" y="1988840"/>
            <a:ext cx="5016578" cy="332169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0" i="0" u="none" strike="noStrike" normalizeH="0" dirty="0">
                <a:ln>
                  <a:noFill/>
                </a:ln>
                <a:effectLst/>
                <a:uLnTx/>
                <a:uFillTx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767081" y="1599179"/>
            <a:ext cx="5016577" cy="38966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 b="0">
                <a:solidFill>
                  <a:srgbClr val="7160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/>
            <a:r>
              <a:rPr lang="nl-NL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3"/>
            </p:custDataLst>
          </p:nvPr>
        </p:nvSpPr>
        <p:spPr>
          <a:xfrm>
            <a:off x="767081" y="5467531"/>
            <a:ext cx="5016577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b="0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pic>
        <p:nvPicPr>
          <p:cNvPr id="5" name="Picture 2" descr="Afbeeldingsresultaat voor lssa logo">
            <a:extLst>
              <a:ext uri="{FF2B5EF4-FFF2-40B4-BE49-F238E27FC236}">
                <a16:creationId xmlns:a16="http://schemas.microsoft.com/office/drawing/2014/main" id="{80249232-2CCD-6D26-A444-F45D1D512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1" y="18775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2">
            <a:extLst>
              <a:ext uri="{FF2B5EF4-FFF2-40B4-BE49-F238E27FC236}">
                <a16:creationId xmlns:a16="http://schemas.microsoft.com/office/drawing/2014/main" id="{08D8BC7D-02F1-70A7-34DB-F9017A5C3A42}"/>
              </a:ext>
            </a:extLst>
          </p:cNvPr>
          <p:cNvSpPr/>
          <p:nvPr userDrawn="1"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ight Triangle 3">
            <a:extLst>
              <a:ext uri="{FF2B5EF4-FFF2-40B4-BE49-F238E27FC236}">
                <a16:creationId xmlns:a16="http://schemas.microsoft.com/office/drawing/2014/main" id="{F19E085F-891B-6D99-559B-3EA220A28DEE}"/>
              </a:ext>
            </a:extLst>
          </p:cNvPr>
          <p:cNvSpPr/>
          <p:nvPr userDrawn="1"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Single Corner Snipped 13">
            <a:extLst>
              <a:ext uri="{FF2B5EF4-FFF2-40B4-BE49-F238E27FC236}">
                <a16:creationId xmlns:a16="http://schemas.microsoft.com/office/drawing/2014/main" id="{5A84846F-1A8A-D399-967B-594A8F213EE0}"/>
              </a:ext>
            </a:extLst>
          </p:cNvPr>
          <p:cNvSpPr/>
          <p:nvPr userDrawn="1"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3" name="Rectangle: Top Corners Snipped 14">
            <a:extLst>
              <a:ext uri="{FF2B5EF4-FFF2-40B4-BE49-F238E27FC236}">
                <a16:creationId xmlns:a16="http://schemas.microsoft.com/office/drawing/2014/main" id="{B32C01CF-C16C-64D1-6F00-3EE1B455987B}"/>
              </a:ext>
            </a:extLst>
          </p:cNvPr>
          <p:cNvSpPr/>
          <p:nvPr userDrawn="1"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5" name="Hexagon 11">
            <a:extLst>
              <a:ext uri="{FF2B5EF4-FFF2-40B4-BE49-F238E27FC236}">
                <a16:creationId xmlns:a16="http://schemas.microsoft.com/office/drawing/2014/main" id="{FD9C984B-C217-03E6-B3BC-F07945A5C946}"/>
              </a:ext>
            </a:extLst>
          </p:cNvPr>
          <p:cNvSpPr/>
          <p:nvPr userDrawn="1"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B4E2B43-314D-1FDE-F245-7698653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22262448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7829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0">
            <a:extLst>
              <a:ext uri="{FF2B5EF4-FFF2-40B4-BE49-F238E27FC236}">
                <a16:creationId xmlns:a16="http://schemas.microsoft.com/office/drawing/2014/main" id="{46C60AEA-834F-C8F4-17A1-9BC59EF4CB2F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E1E81653-9092-4A5A-9BAB-DA8067138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5">
            <a:extLst>
              <a:ext uri="{FF2B5EF4-FFF2-40B4-BE49-F238E27FC236}">
                <a16:creationId xmlns:a16="http://schemas.microsoft.com/office/drawing/2014/main" id="{CBF0E6D8-36AE-7D9F-0CAE-7030DC3D7ADB}"/>
              </a:ext>
            </a:extLst>
          </p:cNvPr>
          <p:cNvSpPr/>
          <p:nvPr userDrawn="1"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0E6402D3-DE63-49A4-CCDC-7C52B1350E36}"/>
              </a:ext>
            </a:extLst>
          </p:cNvPr>
          <p:cNvSpPr/>
          <p:nvPr userDrawn="1"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6877"/>
      </p:ext>
    </p:extLst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1385" y="1343256"/>
            <a:ext cx="10969634" cy="5049663"/>
          </a:xfrm>
        </p:spPr>
        <p:txBody>
          <a:bodyPr/>
          <a:lstStyle>
            <a:lvl2pPr marL="465137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 marL="100330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3pPr>
            <a:lvl4pPr marL="1541462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4pPr>
            <a:lvl5pPr marL="2079625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3927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5C4C288-392B-4A6E-45D8-618B2D387E84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51385" y="1343256"/>
            <a:ext cx="5760639" cy="5049663"/>
          </a:xfrm>
        </p:spPr>
        <p:txBody>
          <a:bodyPr/>
          <a:lstStyle>
            <a:lvl2pPr marL="465137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 marL="100330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3pPr>
            <a:lvl4pPr marL="1541462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4pPr>
            <a:lvl5pPr marL="2079625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9621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none" baseline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0663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3E9C5DA-295F-0050-6723-0CDB023FD4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7901913"/>
      </p:ext>
    </p:extLst>
  </p:cSld>
  <p:clrMapOvr>
    <a:masterClrMapping/>
  </p:clrMapOvr>
  <p:transition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8C26AC0-104A-F718-C660-A52B1AA03F5A}"/>
              </a:ext>
            </a:extLst>
          </p:cNvPr>
          <p:cNvSpPr>
            <a:spLocks noGrp="1"/>
          </p:cNvSpPr>
          <p:nvPr>
            <p:ph sz="half" idx="15"/>
            <p:custDataLst>
              <p:tags r:id="rId4"/>
            </p:custDataLst>
          </p:nvPr>
        </p:nvSpPr>
        <p:spPr>
          <a:xfrm>
            <a:off x="551384" y="1341684"/>
            <a:ext cx="5544616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489ABD4-4A25-A9D8-AF59-9C381385EFE4}"/>
              </a:ext>
            </a:extLst>
          </p:cNvPr>
          <p:cNvSpPr>
            <a:spLocks noGrp="1"/>
          </p:cNvSpPr>
          <p:nvPr>
            <p:ph sz="half" idx="16"/>
            <p:custDataLst>
              <p:tags r:id="rId5"/>
            </p:custDataLst>
          </p:nvPr>
        </p:nvSpPr>
        <p:spPr>
          <a:xfrm>
            <a:off x="6121524" y="1341683"/>
            <a:ext cx="5568001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65919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1384" y="1341685"/>
            <a:ext cx="5544029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1385" y="1982635"/>
            <a:ext cx="5544614" cy="4423817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095413" y="1341685"/>
            <a:ext cx="5472609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95414" y="1982635"/>
            <a:ext cx="5472608" cy="4423817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85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1385" y="1707931"/>
            <a:ext cx="3312368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1384" y="2560434"/>
            <a:ext cx="3312368" cy="2774957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32C6FA2-2047-B690-916A-61F9A93B9C7D}"/>
              </a:ext>
            </a:extLst>
          </p:cNvPr>
          <p:cNvCxnSpPr>
            <a:cxnSpLocks/>
          </p:cNvCxnSpPr>
          <p:nvPr userDrawn="1"/>
        </p:nvCxnSpPr>
        <p:spPr>
          <a:xfrm>
            <a:off x="551384" y="2438400"/>
            <a:ext cx="2506132" cy="0"/>
          </a:xfrm>
          <a:prstGeom prst="line">
            <a:avLst/>
          </a:prstGeom>
          <a:ln>
            <a:solidFill>
              <a:srgbClr val="7D7D7E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23750A8-2EC5-6E14-D69B-3C9D405ECBC8}"/>
              </a:ext>
            </a:extLst>
          </p:cNvPr>
          <p:cNvSpPr>
            <a:spLocks noGrp="1"/>
          </p:cNvSpPr>
          <p:nvPr>
            <p:ph type="body" idx="15"/>
            <p:custDataLst>
              <p:tags r:id="rId6"/>
            </p:custDataLst>
          </p:nvPr>
        </p:nvSpPr>
        <p:spPr>
          <a:xfrm>
            <a:off x="4098531" y="1700808"/>
            <a:ext cx="3312368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4CF73383-1B37-C717-5C1C-75D22A562AB7}"/>
              </a:ext>
            </a:extLst>
          </p:cNvPr>
          <p:cNvSpPr>
            <a:spLocks noGrp="1"/>
          </p:cNvSpPr>
          <p:nvPr>
            <p:ph sz="half" idx="16"/>
            <p:custDataLst>
              <p:tags r:id="rId7"/>
            </p:custDataLst>
          </p:nvPr>
        </p:nvSpPr>
        <p:spPr>
          <a:xfrm>
            <a:off x="4098530" y="2553311"/>
            <a:ext cx="3312368" cy="2774957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0E54EDD-5574-1030-D5A4-6D090F68F781}"/>
              </a:ext>
            </a:extLst>
          </p:cNvPr>
          <p:cNvCxnSpPr>
            <a:cxnSpLocks/>
          </p:cNvCxnSpPr>
          <p:nvPr userDrawn="1"/>
        </p:nvCxnSpPr>
        <p:spPr>
          <a:xfrm>
            <a:off x="4098530" y="2431277"/>
            <a:ext cx="2506132" cy="0"/>
          </a:xfrm>
          <a:prstGeom prst="line">
            <a:avLst/>
          </a:prstGeom>
          <a:ln>
            <a:solidFill>
              <a:srgbClr val="7D7D7E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7DE04E16-1215-DC67-D5BC-A935787BF0CB}"/>
              </a:ext>
            </a:extLst>
          </p:cNvPr>
          <p:cNvSpPr>
            <a:spLocks noGrp="1"/>
          </p:cNvSpPr>
          <p:nvPr>
            <p:ph type="body" idx="17"/>
            <p:custDataLst>
              <p:tags r:id="rId8"/>
            </p:custDataLst>
          </p:nvPr>
        </p:nvSpPr>
        <p:spPr>
          <a:xfrm>
            <a:off x="7680177" y="1700808"/>
            <a:ext cx="3312368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4E4F1DA5-BB59-F63C-96C5-F1E80AC4890F}"/>
              </a:ext>
            </a:extLst>
          </p:cNvPr>
          <p:cNvSpPr>
            <a:spLocks noGrp="1"/>
          </p:cNvSpPr>
          <p:nvPr>
            <p:ph sz="half" idx="18"/>
            <p:custDataLst>
              <p:tags r:id="rId9"/>
            </p:custDataLst>
          </p:nvPr>
        </p:nvSpPr>
        <p:spPr>
          <a:xfrm>
            <a:off x="7680176" y="2553311"/>
            <a:ext cx="3312368" cy="2774957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3C2AAA8-0420-26B4-E88D-8208E8344715}"/>
              </a:ext>
            </a:extLst>
          </p:cNvPr>
          <p:cNvCxnSpPr>
            <a:cxnSpLocks/>
          </p:cNvCxnSpPr>
          <p:nvPr userDrawn="1"/>
        </p:nvCxnSpPr>
        <p:spPr>
          <a:xfrm>
            <a:off x="7680176" y="2431277"/>
            <a:ext cx="2506132" cy="0"/>
          </a:xfrm>
          <a:prstGeom prst="line">
            <a:avLst/>
          </a:prstGeom>
          <a:ln>
            <a:solidFill>
              <a:srgbClr val="7D7D7E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168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1384" y="450000"/>
            <a:ext cx="9385457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551384" y="266400"/>
            <a:ext cx="3528392" cy="183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49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51384" y="451548"/>
            <a:ext cx="9385457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551384" y="1342800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551384" y="267620"/>
            <a:ext cx="3528392" cy="18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l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160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>
              <a:solidFill>
                <a:srgbClr val="71604E"/>
              </a:solidFill>
            </a:endParaRPr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>
                <a:solidFill>
                  <a:schemeClr val="bg1"/>
                </a:solidFill>
              </a:rPr>
              <a:t>© Symbol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28" y="6657519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71604E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71604E"/>
              </a:solidFill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3FFD4CDB-2AE5-7E16-C4D3-D942239F13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9" y="483274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8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7" r:id="rId2"/>
    <p:sldLayoutId id="2147483998" r:id="rId3"/>
    <p:sldLayoutId id="2147483988" r:id="rId4"/>
    <p:sldLayoutId id="2147483989" r:id="rId5"/>
    <p:sldLayoutId id="2147483990" r:id="rId6"/>
    <p:sldLayoutId id="2147483991" r:id="rId7"/>
    <p:sldLayoutId id="2147483997" r:id="rId8"/>
    <p:sldLayoutId id="2147483992" r:id="rId9"/>
    <p:sldLayoutId id="2147483993" r:id="rId10"/>
    <p:sldLayoutId id="2147483994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1" kern="1200" cap="none" spc="190" baseline="0" smtClean="0">
          <a:solidFill>
            <a:srgbClr val="71604E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C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65137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1600" b="0" kern="1200">
          <a:solidFill>
            <a:srgbClr val="7D7D7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00330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1600" b="0" kern="1200">
          <a:solidFill>
            <a:srgbClr val="7D7D7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41462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1400" b="0" kern="1200">
          <a:solidFill>
            <a:srgbClr val="7D7D7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79625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anose="020B0604020202020204" pitchFamily="34" charset="0"/>
        <a:buChar char="•"/>
        <a:defRPr sz="1400" b="0" kern="1200">
          <a:solidFill>
            <a:srgbClr val="7D7D7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947A750-C103-AFBC-318F-DB47D56BE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r>
              <a:rPr lang="nl-NL" dirty="0"/>
              <a:t> form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211AC3F-B2BC-A027-985A-AAC2FA5486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07D0B34-E2E9-40A3-0E0E-3E2B639C06F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 dirty="0"/>
              <a:t>Name:</a:t>
            </a:r>
          </a:p>
          <a:p>
            <a:r>
              <a:rPr lang="nl-NL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832664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213C0-03FE-36BC-5359-4EBF793C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99894-2BAA-0B96-70CF-BC4C2953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  <a:p>
            <a:pPr lvl="1"/>
            <a:endParaRPr lang="nl-NL" dirty="0"/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Lean Six Sigma Black Belt certificate (by renowned institute)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Explanation of leading two practical Lean Six Sigma project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Proof of coaching Lean Six Sigma Green/Black Belt projects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Contributions to the Lean Six Sigma community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Proof of giving Lean Six Sigma training</a:t>
            </a:r>
          </a:p>
          <a:p>
            <a:pPr marL="522287" lvl="1" indent="-342900">
              <a:buFont typeface="+mj-lt"/>
              <a:buAutoNum type="arabicPeriod"/>
            </a:pPr>
            <a:r>
              <a:rPr lang="en-US" dirty="0"/>
              <a:t>Attending theoretical training, additional to Lean Six Sigma Black Belt training</a:t>
            </a:r>
            <a:endParaRPr lang="nl-NL" dirty="0"/>
          </a:p>
          <a:p>
            <a:pPr marL="522287" lvl="1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235BBE-1684-EF8E-3917-7DE694C73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D926A8-2E4B-C40F-9D1B-2D7297409B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6216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0BA64-C068-AB08-9258-EF5829F1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C2534-7467-4B56-7508-FA5BDD9C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8D5A1-9B40-59E1-CE8F-CAFD42E90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1 – Lean Six Sigma Black Belt certificate (by renowned institute)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Certificate: Lean Six Sigma Black Belt</a:t>
            </a:r>
          </a:p>
          <a:p>
            <a:pPr lvl="1"/>
            <a:r>
              <a:rPr lang="en-US" noProof="0" dirty="0"/>
              <a:t>Date:</a:t>
            </a:r>
          </a:p>
          <a:p>
            <a:pPr lvl="1"/>
            <a:r>
              <a:rPr lang="en-US" noProof="0" dirty="0"/>
              <a:t>Number of training dates:</a:t>
            </a:r>
          </a:p>
          <a:p>
            <a:pPr lvl="1"/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799640-DEF4-FAB2-B697-6CD413FE1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E349A2-8D77-AFE0-5E9D-279A89C87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8" name="Afbeelding 7" descr="Certificate Icon SVG Vector &amp; PNG Free Download | UXWing">
            <a:extLst>
              <a:ext uri="{FF2B5EF4-FFF2-40B4-BE49-F238E27FC236}">
                <a16:creationId xmlns:a16="http://schemas.microsoft.com/office/drawing/2014/main" id="{A7E288CD-F64C-09C4-B206-28AB8ACD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3168463"/>
            <a:ext cx="3009875" cy="234628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5D6088-A487-86C8-8866-733E22602F7E}"/>
              </a:ext>
            </a:extLst>
          </p:cNvPr>
          <p:cNvSpPr txBox="1"/>
          <p:nvPr/>
        </p:nvSpPr>
        <p:spPr bwMode="auto">
          <a:xfrm>
            <a:off x="4506741" y="5751456"/>
            <a:ext cx="2732009" cy="3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000" tIns="45635" rIns="91271" bIns="4563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-808087" algn="ctr">
              <a:buNone/>
            </a:pPr>
            <a:r>
              <a:rPr lang="en-US" sz="1600" cap="none" baseline="0" noProof="0">
                <a:solidFill>
                  <a:schemeClr val="tx1"/>
                </a:solidFill>
                <a:latin typeface="Calibri"/>
              </a:rPr>
              <a:t>Place a copy of your certificate</a:t>
            </a:r>
          </a:p>
        </p:txBody>
      </p:sp>
    </p:spTree>
    <p:extLst>
      <p:ext uri="{BB962C8B-B14F-4D97-AF65-F5344CB8AC3E}">
        <p14:creationId xmlns:p14="http://schemas.microsoft.com/office/powerpoint/2010/main" val="4267269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6CFC-2387-8DD9-3705-D6BED006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5FF67-D686-8F7D-73C6-19E93C49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93FC08-DB86-7190-FE5B-E7069AA9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2 – Explanation of leading two practical Lean Six Sigma project</a:t>
            </a:r>
          </a:p>
          <a:p>
            <a:pPr lvl="1"/>
            <a:endParaRPr lang="en-US" noProof="0" dirty="0"/>
          </a:p>
          <a:p>
            <a:pPr lvl="1"/>
            <a:r>
              <a:rPr lang="en-US" b="1" noProof="0" dirty="0"/>
              <a:t>Project 1 (year)</a:t>
            </a:r>
            <a:br>
              <a:rPr lang="en-US" noProof="0" dirty="0"/>
            </a:br>
            <a:r>
              <a:rPr lang="en-US" noProof="0" dirty="0"/>
              <a:t>-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r>
              <a:rPr lang="en-US" b="1" noProof="0" dirty="0"/>
              <a:t>Project 2 (year)</a:t>
            </a:r>
            <a:br>
              <a:rPr lang="en-US" noProof="0" dirty="0"/>
            </a:br>
            <a:r>
              <a:rPr lang="en-US" noProof="0" dirty="0"/>
              <a:t>-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F3150B-F02B-4F39-1C4D-725B71370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3BC91-904F-EBAE-D4E5-82DD6EF0E3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74235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AAC8A-D934-33D9-7072-6CCD9C06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1B845-0538-178D-CB08-78124716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E512D-5E49-26E6-0B88-71214BF1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3 – Proof of coaching Lean Six Sigma Green/Black Belt projects</a:t>
            </a:r>
          </a:p>
          <a:p>
            <a:endParaRPr lang="en-US" noProof="0" dirty="0"/>
          </a:p>
          <a:p>
            <a:pPr lvl="1"/>
            <a:r>
              <a:rPr lang="en-US" noProof="0" dirty="0"/>
              <a:t>-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56F2DF-A24D-660F-DD92-3283A6B39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338DD9-D73B-0B26-D68E-DF0A682B00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4465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62A3-2F03-16B6-F9B0-CA665D736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3659D-A341-7CF1-6870-A87196D5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54E4B-E586-19C2-E7E6-6951C384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4 – Contributions to the Lean Six Sigma community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Books, Events, Publications, 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ACC716-CBF4-14CF-483A-6567D2217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51C25E-357E-AFB2-72BB-DCC932DCD5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5166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ACDA6-6D1B-4130-861B-E6030F81A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8E2A8-FF0B-3240-CA87-19AD2BEF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888A-AAD4-9F49-091D-C4BF5CF7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5 – Proof of giving Lean Six Sigma training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-</a:t>
            </a:r>
          </a:p>
          <a:p>
            <a:pPr lvl="1"/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00D5C3-0D1B-67F0-7B6B-DAFFA493E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BB15FB-F577-C3D2-D755-E8A5901D51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545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C580-2A2F-900E-42F2-07E329E2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BB36A-16F1-1C54-799A-E6685055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MBB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D4AC2-2803-B596-DEB7-97992A92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6 </a:t>
            </a:r>
            <a:r>
              <a:rPr lang="en-US" dirty="0"/>
              <a:t>– Attending theoretical training, additional to Lean Six Sigma Black Belt training</a:t>
            </a:r>
          </a:p>
          <a:p>
            <a:pPr lvl="1"/>
            <a:endParaRPr lang="en-US" dirty="0"/>
          </a:p>
          <a:p>
            <a:pPr lvl="1"/>
            <a:r>
              <a:rPr lang="nl-NL" dirty="0"/>
              <a:t>-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0384F1-CA9C-6B77-4C2A-A07BF28B6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7F5237-49C8-47EA-FFC5-31A870D0DD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1082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3444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heme/theme1.xml><?xml version="1.0" encoding="utf-8"?>
<a:theme xmlns:a="http://schemas.openxmlformats.org/drawingml/2006/main" name="Symbo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mbol" id="{A465EAF3-4A13-4485-973A-6F7EB774EDC5}" vid="{8C2BD127-8E22-4E76-A3B7-93DA728EC57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B57CE68EE7F46A316115708E50F5F" ma:contentTypeVersion="19" ma:contentTypeDescription="Een nieuw document maken." ma:contentTypeScope="" ma:versionID="7c2dd95c3a6c029d44dc64dcb6516111">
  <xsd:schema xmlns:xsd="http://www.w3.org/2001/XMLSchema" xmlns:xs="http://www.w3.org/2001/XMLSchema" xmlns:p="http://schemas.microsoft.com/office/2006/metadata/properties" xmlns:ns2="3806e645-e7c1-498a-b070-f1bf0e6712bb" xmlns:ns3="627a6b10-61d5-43f5-9c9e-e7058df6b8c0" targetNamespace="http://schemas.microsoft.com/office/2006/metadata/properties" ma:root="true" ma:fieldsID="a60dd41e554027254aa3a962837441ce" ns2:_="" ns3:_="">
    <xsd:import namespace="3806e645-e7c1-498a-b070-f1bf0e6712bb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6e645-e7c1-498a-b070-f1bf0e671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3806e645-e7c1-498a-b070-f1bf0e6712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24ACCD-AC4C-4DAA-92A7-F88EDA5C2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3A85C2-C2E5-41B8-B45A-D27A15210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6e645-e7c1-498a-b070-f1bf0e6712bb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E1043-AD20-479A-9AD1-C9ABEE7F7FF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627a6b10-61d5-43f5-9c9e-e7058df6b8c0"/>
    <ds:schemaRef ds:uri="3806e645-e7c1-498a-b070-f1bf0e6712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192</Words>
  <Application>Microsoft Office PowerPoint</Application>
  <PresentationFormat>Breedbeeld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</vt:lpstr>
      <vt:lpstr>Tahoma</vt:lpstr>
      <vt:lpstr>Symbol</vt:lpstr>
      <vt:lpstr>MBB application form</vt:lpstr>
      <vt:lpstr>MBB application</vt:lpstr>
      <vt:lpstr>MBB application</vt:lpstr>
      <vt:lpstr>MBB application</vt:lpstr>
      <vt:lpstr>MBB application</vt:lpstr>
      <vt:lpstr>MBB application</vt:lpstr>
      <vt:lpstr>MBB application</vt:lpstr>
      <vt:lpstr>MBB application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dick.theisens@symbol.nl</dc:creator>
  <cp:lastModifiedBy>Dick Theisens</cp:lastModifiedBy>
  <cp:revision>167</cp:revision>
  <cp:lastPrinted>2025-08-07T08:31:21Z</cp:lastPrinted>
  <dcterms:created xsi:type="dcterms:W3CDTF">2015-09-01T06:48:17Z</dcterms:created>
  <dcterms:modified xsi:type="dcterms:W3CDTF">2026-05-04T16:45:51Z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0x0101000FAB57CE68EE7F46A316115708E50F5F</vt:lpwstr>
  </property>
</Properties>
</file>